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SC22</a:t>
            </a:r>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2634</TotalTime>
  <Words>3510</Words>
  <Application>Microsoft Office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280</cp:revision>
  <cp:lastPrinted>2017-11-02T18:35:01Z</cp:lastPrinted>
  <dcterms:created xsi:type="dcterms:W3CDTF">2018-11-06T17:28:56Z</dcterms:created>
  <dcterms:modified xsi:type="dcterms:W3CDTF">2022-10-28T18:34:18Z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